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1618" y="120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9BD14-A64F-45C1-BA42-03D251940D5F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81E09-CED3-49ED-9D80-745DDBC591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98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8"/>
            <a:ext cx="27543443" cy="771763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90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32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1925244"/>
            <a:ext cx="5468186" cy="4095511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154" y="1925244"/>
            <a:ext cx="15864485" cy="4095511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67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52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3136226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5260248"/>
            <a:ext cx="27543443" cy="7875980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39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154" y="11201402"/>
            <a:ext cx="10666333" cy="3167896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21555" y="11201402"/>
            <a:ext cx="10666333" cy="3167896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24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8059342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1418092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8059342"/>
            <a:ext cx="14323039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1418092"/>
            <a:ext cx="14323039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60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01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08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433514"/>
            <a:ext cx="10660710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433516"/>
            <a:ext cx="18114766" cy="30728845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7534278"/>
            <a:ext cx="10660710" cy="24628082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9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2"/>
            <a:ext cx="19442430" cy="2975376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7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8"/>
            <a:ext cx="19442430" cy="4225524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7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6"/>
            <a:ext cx="29163645" cy="23761304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2"/>
            <a:ext cx="7560945" cy="1916905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D27ED-BC85-4809-B6DA-6492A19732DA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2"/>
            <a:ext cx="10261283" cy="1916905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2"/>
            <a:ext cx="7560945" cy="1916905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A54F2-21CB-4C5A-8BD5-74B829C51A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30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ângulo 55">
            <a:extLst>
              <a:ext uri="{FF2B5EF4-FFF2-40B4-BE49-F238E27FC236}">
                <a16:creationId xmlns:a16="http://schemas.microsoft.com/office/drawing/2014/main" id="{B6EDEC4D-571E-4C15-B934-951F7AC3A862}"/>
              </a:ext>
            </a:extLst>
          </p:cNvPr>
          <p:cNvSpPr/>
          <p:nvPr/>
        </p:nvSpPr>
        <p:spPr>
          <a:xfrm>
            <a:off x="308020" y="24509940"/>
            <a:ext cx="31766695" cy="16052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99E951F7-468A-486B-A055-9F59628D6E8D}"/>
              </a:ext>
            </a:extLst>
          </p:cNvPr>
          <p:cNvSpPr/>
          <p:nvPr/>
        </p:nvSpPr>
        <p:spPr>
          <a:xfrm>
            <a:off x="407004" y="31546725"/>
            <a:ext cx="31766695" cy="16052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CAA9D277-C2D2-4F3B-A75B-4DBB8C24B7FD}"/>
              </a:ext>
            </a:extLst>
          </p:cNvPr>
          <p:cNvSpPr/>
          <p:nvPr/>
        </p:nvSpPr>
        <p:spPr>
          <a:xfrm>
            <a:off x="308021" y="16514168"/>
            <a:ext cx="31766695" cy="16052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3115BC0B-EEFD-4B65-8807-E7E918B49EF3}"/>
              </a:ext>
            </a:extLst>
          </p:cNvPr>
          <p:cNvSpPr/>
          <p:nvPr/>
        </p:nvSpPr>
        <p:spPr>
          <a:xfrm>
            <a:off x="308021" y="9131502"/>
            <a:ext cx="31766695" cy="16052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47847" y="-59103"/>
            <a:ext cx="18850397" cy="8941716"/>
          </a:xfrm>
        </p:spPr>
        <p:txBody>
          <a:bodyPr>
            <a:normAutofit/>
          </a:bodyPr>
          <a:lstStyle/>
          <a:p>
            <a:r>
              <a:rPr lang="pt-BR" sz="16600" b="1" dirty="0"/>
              <a:t>Titulo do Trabalho</a:t>
            </a:r>
            <a:br>
              <a:rPr lang="pt-BR" sz="16600" b="1" dirty="0"/>
            </a:br>
            <a:r>
              <a:rPr lang="pt-BR" sz="4800" b="1" dirty="0"/>
              <a:t>Nome dos participantes </a:t>
            </a:r>
            <a:br>
              <a:rPr lang="pt-BR" sz="4800" b="1" dirty="0"/>
            </a:br>
            <a:r>
              <a:rPr lang="pt-BR" sz="4800" b="1" dirty="0"/>
              <a:t>Instituição </a:t>
            </a:r>
            <a:br>
              <a:rPr lang="pt-BR" sz="4800" b="1" dirty="0"/>
            </a:br>
            <a:r>
              <a:rPr lang="pt-BR" sz="4800" b="1" dirty="0"/>
              <a:t>Tipo do trabalho</a:t>
            </a:r>
            <a:br>
              <a:rPr lang="pt-BR" sz="4800" b="1" dirty="0"/>
            </a:br>
            <a:r>
              <a:rPr lang="pt-BR" sz="4800" b="1" dirty="0" err="1"/>
              <a:t>Email</a:t>
            </a:r>
            <a:endParaRPr lang="pt-BR" sz="16600" dirty="0"/>
          </a:p>
        </p:txBody>
      </p:sp>
      <p:sp>
        <p:nvSpPr>
          <p:cNvPr id="9" name="Retângulo 8"/>
          <p:cNvSpPr/>
          <p:nvPr/>
        </p:nvSpPr>
        <p:spPr>
          <a:xfrm>
            <a:off x="2680381" y="9451499"/>
            <a:ext cx="11733442" cy="1015657"/>
          </a:xfrm>
          <a:prstGeom prst="rect">
            <a:avLst/>
          </a:prstGeom>
        </p:spPr>
        <p:txBody>
          <a:bodyPr wrap="square" lIns="91434" tIns="45717" rIns="91434" bIns="45717">
            <a:spAutoFit/>
          </a:bodyPr>
          <a:lstStyle/>
          <a:p>
            <a:r>
              <a:rPr lang="pt-BR" sz="6000" b="1" dirty="0"/>
              <a:t>APRESENTAÇÃO DO CASO </a:t>
            </a:r>
          </a:p>
        </p:txBody>
      </p:sp>
      <p:sp>
        <p:nvSpPr>
          <p:cNvPr id="35" name="AutoShape 7" descr="cid:image001.jpg@01CFE14D.D6C611B0"/>
          <p:cNvSpPr>
            <a:spLocks noChangeAspect="1" noChangeArrowheads="1"/>
          </p:cNvSpPr>
          <p:nvPr/>
        </p:nvSpPr>
        <p:spPr bwMode="auto">
          <a:xfrm>
            <a:off x="155601" y="-400926"/>
            <a:ext cx="304843" cy="56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2" name="Retângulo 41"/>
          <p:cNvSpPr/>
          <p:nvPr/>
        </p:nvSpPr>
        <p:spPr>
          <a:xfrm>
            <a:off x="2968682" y="31833566"/>
            <a:ext cx="5468105" cy="923324"/>
          </a:xfrm>
          <a:prstGeom prst="rect">
            <a:avLst/>
          </a:prstGeom>
        </p:spPr>
        <p:txBody>
          <a:bodyPr wrap="square" lIns="91434" tIns="45717" rIns="91434" bIns="45717">
            <a:spAutoFit/>
          </a:bodyPr>
          <a:lstStyle/>
          <a:p>
            <a:r>
              <a:rPr lang="pt-BR" sz="5400" b="1" dirty="0"/>
              <a:t>REFERÊNCIAS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0" b="89899" l="9917" r="89256">
                        <a14:foregroundMark x1="75207" y1="30303" x2="75207" y2="30303"/>
                        <a14:foregroundMark x1="25620" y1="47475" x2="25620" y2="47475"/>
                        <a14:foregroundMark x1="20661" y1="34343" x2="20661" y2="34343"/>
                        <a14:foregroundMark x1="32231" y1="56566" x2="32231" y2="56566"/>
                        <a14:foregroundMark x1="67769" y1="50505" x2="67769" y2="50505"/>
                        <a14:foregroundMark x1="28926" y1="10101" x2="28926" y2="10101"/>
                        <a14:foregroundMark x1="25620" y1="15152" x2="25620" y2="15152"/>
                        <a14:foregroundMark x1="61983" y1="63636" x2="61983" y2="63636"/>
                        <a14:foregroundMark x1="34711" y1="63636" x2="34711" y2="6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22" y="9539865"/>
            <a:ext cx="1624294" cy="1107473"/>
          </a:xfrm>
          <a:prstGeom prst="rect">
            <a:avLst/>
          </a:prstGeom>
        </p:spPr>
      </p:pic>
      <p:pic>
        <p:nvPicPr>
          <p:cNvPr id="45" name="Imagem 4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0" b="89899" l="9917" r="89256">
                        <a14:foregroundMark x1="75207" y1="30303" x2="75207" y2="30303"/>
                        <a14:foregroundMark x1="25620" y1="47475" x2="25620" y2="47475"/>
                        <a14:foregroundMark x1="20661" y1="34343" x2="20661" y2="34343"/>
                        <a14:foregroundMark x1="32231" y1="56566" x2="32231" y2="56566"/>
                        <a14:foregroundMark x1="67769" y1="50505" x2="67769" y2="50505"/>
                        <a14:foregroundMark x1="28926" y1="10101" x2="28926" y2="10101"/>
                        <a14:foregroundMark x1="25620" y1="15152" x2="25620" y2="15152"/>
                        <a14:foregroundMark x1="61983" y1="63636" x2="61983" y2="63636"/>
                        <a14:foregroundMark x1="34711" y1="63636" x2="34711" y2="6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22" y="31879990"/>
            <a:ext cx="1624294" cy="1107473"/>
          </a:xfrm>
          <a:prstGeom prst="rect">
            <a:avLst/>
          </a:prstGeom>
        </p:spPr>
      </p:pic>
      <p:pic>
        <p:nvPicPr>
          <p:cNvPr id="1026" name="Picture 2" descr="IBNEQUINHO 2021">
            <a:extLst>
              <a:ext uri="{FF2B5EF4-FFF2-40B4-BE49-F238E27FC236}">
                <a16:creationId xmlns:a16="http://schemas.microsoft.com/office/drawing/2014/main" id="{B9A0AA4C-B0DC-4AD6-A7D7-7A74C9B18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192" y="1142006"/>
            <a:ext cx="3776006" cy="324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62BDE7A0-72ED-47E1-BACC-6B3ECA9A01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1694" l="10000" r="90000">
                        <a14:foregroundMark x1="60400" y1="3987" x2="60400" y2="3987"/>
                        <a14:foregroundMark x1="81600" y1="34994" x2="81600" y2="34994"/>
                        <a14:foregroundMark x1="74600" y1="12403" x2="74600" y2="12403"/>
                        <a14:foregroundMark x1="70000" y1="13400" x2="70000" y2="13400"/>
                        <a14:foregroundMark x1="70000" y1="13511" x2="70000" y2="13511"/>
                        <a14:foregroundMark x1="22900" y1="15393" x2="22900" y2="15393"/>
                        <a14:foregroundMark x1="21700" y1="17054" x2="21700" y2="17054"/>
                        <a14:foregroundMark x1="20700" y1="18383" x2="20700" y2="18383"/>
                        <a14:foregroundMark x1="29900" y1="30676" x2="29900" y2="30676"/>
                        <a14:foregroundMark x1="29900" y1="18937" x2="25200" y2="41750"/>
                        <a14:foregroundMark x1="22200" y1="29790" x2="56000" y2="29568"/>
                        <a14:foregroundMark x1="42200" y1="44740" x2="49700" y2="19712"/>
                        <a14:foregroundMark x1="47800" y1="19934" x2="55000" y2="45072"/>
                        <a14:foregroundMark x1="64100" y1="6866" x2="64100" y2="6866"/>
                        <a14:foregroundMark x1="78800" y1="37984" x2="78800" y2="37984"/>
                        <a14:foregroundMark x1="67000" y1="16501" x2="67000" y2="16501"/>
                        <a14:foregroundMark x1="72600" y1="61462" x2="72600" y2="61462"/>
                        <a14:foregroundMark x1="26400" y1="60908" x2="26400" y2="60908"/>
                        <a14:foregroundMark x1="29100" y1="60354" x2="29100" y2="60354"/>
                        <a14:foregroundMark x1="16100" y1="32558" x2="32100" y2="70210"/>
                        <a14:foregroundMark x1="25900" y1="12403" x2="45100" y2="2547"/>
                        <a14:foregroundMark x1="81800" y1="24695" x2="78300" y2="40532"/>
                        <a14:foregroundMark x1="76600" y1="51052" x2="66700" y2="70653"/>
                        <a14:foregroundMark x1="75800" y1="52935" x2="78100" y2="58250"/>
                        <a14:foregroundMark x1="70400" y1="51052" x2="76600" y2="59247"/>
                        <a14:foregroundMark x1="15000" y1="85382" x2="15000" y2="85382"/>
                        <a14:foregroundMark x1="18200" y1="83056" x2="18200" y2="83056"/>
                        <a14:foregroundMark x1="25100" y1="81949" x2="25900" y2="81949"/>
                        <a14:foregroundMark x1="34200" y1="84275" x2="34200" y2="84275"/>
                        <a14:foregroundMark x1="43600" y1="84828" x2="43600" y2="84828"/>
                        <a14:foregroundMark x1="53500" y1="85714" x2="53500" y2="85714"/>
                        <a14:foregroundMark x1="57400" y1="81949" x2="57400" y2="81949"/>
                        <a14:foregroundMark x1="57400" y1="80842" x2="54200" y2="88372"/>
                        <a14:foregroundMark x1="59900" y1="82724" x2="59900" y2="82724"/>
                        <a14:foregroundMark x1="59900" y1="77298" x2="60800" y2="85382"/>
                        <a14:foregroundMark x1="65100" y1="80731" x2="65100" y2="80731"/>
                        <a14:foregroundMark x1="63000" y1="81395" x2="63000" y2="86268"/>
                        <a14:foregroundMark x1="70900" y1="80509" x2="71500" y2="85714"/>
                        <a14:foregroundMark x1="78800" y1="82392" x2="81600" y2="80288"/>
                        <a14:foregroundMark x1="48500" y1="80842" x2="48100" y2="91694"/>
                        <a14:foregroundMark x1="40600" y1="4540" x2="65500" y2="9302"/>
                        <a14:foregroundMark x1="46500" y1="2769" x2="72000" y2="11628"/>
                        <a14:foregroundMark x1="70000" y1="24031" x2="71200" y2="12071"/>
                        <a14:foregroundMark x1="22000" y1="54707" x2="22000" y2="54707"/>
                        <a14:foregroundMark x1="15800" y1="37652" x2="25400" y2="63012"/>
                        <a14:foregroundMark x1="67300" y1="82392" x2="67300" y2="82392"/>
                        <a14:foregroundMark x1="64500" y1="81395" x2="68200" y2="82392"/>
                        <a14:foregroundMark x1="68300" y1="82724" x2="68300" y2="87375"/>
                        <a14:foregroundMark x1="71900" y1="75305" x2="71000" y2="86268"/>
                        <a14:foregroundMark x1="70400" y1="74197" x2="71700" y2="87265"/>
                        <a14:foregroundMark x1="72400" y1="80509" x2="75100" y2="81838"/>
                        <a14:foregroundMark x1="72900" y1="79956" x2="77400" y2="87929"/>
                        <a14:foregroundMark x1="68300" y1="83721" x2="77900" y2="84607"/>
                        <a14:foregroundMark x1="67800" y1="77741" x2="76600" y2="81617"/>
                        <a14:foregroundMark x1="69500" y1="76966" x2="77600" y2="87043"/>
                        <a14:foregroundMark x1="71900" y1="75969" x2="72000" y2="90365"/>
                        <a14:foregroundMark x1="76400" y1="78959" x2="71400" y2="851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509" y="536826"/>
            <a:ext cx="4208388" cy="3800174"/>
          </a:xfrm>
          <a:prstGeom prst="rect">
            <a:avLst/>
          </a:prstGeom>
        </p:spPr>
      </p:pic>
      <p:sp>
        <p:nvSpPr>
          <p:cNvPr id="49" name="Retângulo 48">
            <a:extLst>
              <a:ext uri="{FF2B5EF4-FFF2-40B4-BE49-F238E27FC236}">
                <a16:creationId xmlns:a16="http://schemas.microsoft.com/office/drawing/2014/main" id="{BCD07A36-556C-4CAC-9A42-32A42A4B0AE9}"/>
              </a:ext>
            </a:extLst>
          </p:cNvPr>
          <p:cNvSpPr/>
          <p:nvPr/>
        </p:nvSpPr>
        <p:spPr>
          <a:xfrm>
            <a:off x="2672716" y="16873734"/>
            <a:ext cx="7082562" cy="1015657"/>
          </a:xfrm>
          <a:prstGeom prst="rect">
            <a:avLst/>
          </a:prstGeom>
        </p:spPr>
        <p:txBody>
          <a:bodyPr wrap="square" lIns="91434" tIns="45717" rIns="91434" bIns="45717">
            <a:spAutoFit/>
          </a:bodyPr>
          <a:lstStyle/>
          <a:p>
            <a:r>
              <a:rPr lang="pt-BR" sz="6000" b="1" dirty="0"/>
              <a:t>DISCUSSÃO  </a:t>
            </a:r>
          </a:p>
        </p:txBody>
      </p:sp>
      <p:pic>
        <p:nvPicPr>
          <p:cNvPr id="50" name="Imagem 49">
            <a:extLst>
              <a:ext uri="{FF2B5EF4-FFF2-40B4-BE49-F238E27FC236}">
                <a16:creationId xmlns:a16="http://schemas.microsoft.com/office/drawing/2014/main" id="{D8EE47B6-4279-4D19-A47E-E5B3E04DAB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0" b="89899" l="9917" r="89256">
                        <a14:foregroundMark x1="75207" y1="30303" x2="75207" y2="30303"/>
                        <a14:foregroundMark x1="25620" y1="47475" x2="25620" y2="47475"/>
                        <a14:foregroundMark x1="20661" y1="34343" x2="20661" y2="34343"/>
                        <a14:foregroundMark x1="32231" y1="56566" x2="32231" y2="56566"/>
                        <a14:foregroundMark x1="67769" y1="50505" x2="67769" y2="50505"/>
                        <a14:foregroundMark x1="28926" y1="10101" x2="28926" y2="10101"/>
                        <a14:foregroundMark x1="25620" y1="15152" x2="25620" y2="15152"/>
                        <a14:foregroundMark x1="61983" y1="63636" x2="61983" y2="63636"/>
                        <a14:foregroundMark x1="34711" y1="63636" x2="34711" y2="6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22" y="17011948"/>
            <a:ext cx="1624294" cy="1107473"/>
          </a:xfrm>
          <a:prstGeom prst="rect">
            <a:avLst/>
          </a:prstGeom>
        </p:spPr>
      </p:pic>
      <p:sp>
        <p:nvSpPr>
          <p:cNvPr id="53" name="Retângulo 52">
            <a:extLst>
              <a:ext uri="{FF2B5EF4-FFF2-40B4-BE49-F238E27FC236}">
                <a16:creationId xmlns:a16="http://schemas.microsoft.com/office/drawing/2014/main" id="{32F09DBB-20F7-4406-A61A-53FCF3CE60F8}"/>
              </a:ext>
            </a:extLst>
          </p:cNvPr>
          <p:cNvSpPr/>
          <p:nvPr/>
        </p:nvSpPr>
        <p:spPr>
          <a:xfrm>
            <a:off x="2968682" y="24939799"/>
            <a:ext cx="7082562" cy="1015657"/>
          </a:xfrm>
          <a:prstGeom prst="rect">
            <a:avLst/>
          </a:prstGeom>
        </p:spPr>
        <p:txBody>
          <a:bodyPr wrap="square" lIns="91434" tIns="45717" rIns="91434" bIns="45717">
            <a:spAutoFit/>
          </a:bodyPr>
          <a:lstStyle/>
          <a:p>
            <a:r>
              <a:rPr lang="pt-BR" sz="6000" b="1" dirty="0"/>
              <a:t>CONCLUSÃO  </a:t>
            </a:r>
          </a:p>
        </p:txBody>
      </p:sp>
      <p:pic>
        <p:nvPicPr>
          <p:cNvPr id="54" name="Imagem 53">
            <a:extLst>
              <a:ext uri="{FF2B5EF4-FFF2-40B4-BE49-F238E27FC236}">
                <a16:creationId xmlns:a16="http://schemas.microsoft.com/office/drawing/2014/main" id="{64F0BA0D-9296-43B8-B78D-06228D6F89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0" b="89899" l="9917" r="89256">
                        <a14:foregroundMark x1="75207" y1="30303" x2="75207" y2="30303"/>
                        <a14:foregroundMark x1="25620" y1="47475" x2="25620" y2="47475"/>
                        <a14:foregroundMark x1="20661" y1="34343" x2="20661" y2="34343"/>
                        <a14:foregroundMark x1="32231" y1="56566" x2="32231" y2="56566"/>
                        <a14:foregroundMark x1="67769" y1="50505" x2="67769" y2="50505"/>
                        <a14:foregroundMark x1="28926" y1="10101" x2="28926" y2="10101"/>
                        <a14:foregroundMark x1="25620" y1="15152" x2="25620" y2="15152"/>
                        <a14:foregroundMark x1="61983" y1="63636" x2="61983" y2="63636"/>
                        <a14:foregroundMark x1="34711" y1="63636" x2="34711" y2="6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300" y="25133309"/>
            <a:ext cx="1624294" cy="1107473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3F34E0B8-192E-4A76-A0C0-B8AB6F4477D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0" t="6477" r="4627" b="70314"/>
          <a:stretch/>
        </p:blipFill>
        <p:spPr>
          <a:xfrm>
            <a:off x="155601" y="4216916"/>
            <a:ext cx="6950205" cy="177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95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21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Titulo do Trabalho Nome dos participantes  Instituição  Tipo do trabalho Email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</dc:creator>
  <cp:lastModifiedBy>Marina Celestino Soares</cp:lastModifiedBy>
  <cp:revision>69</cp:revision>
  <dcterms:created xsi:type="dcterms:W3CDTF">2015-08-21T22:42:08Z</dcterms:created>
  <dcterms:modified xsi:type="dcterms:W3CDTF">2021-04-19T13:32:05Z</dcterms:modified>
</cp:coreProperties>
</file>